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Merriweather" panose="00000500000000000000" pitchFamily="2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7840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288500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Employee Management System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201239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2410030313-P.Bharath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4873704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2410030419-S.Thanveesh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3798" y="5546169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2410030462-T.Nisahnth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696158"/>
            <a:ext cx="1079813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Driving Growth: Expected Outcomes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1961078"/>
            <a:ext cx="4136350" cy="3052882"/>
          </a:xfrm>
          <a:prstGeom prst="roundRect">
            <a:avLst>
              <a:gd name="adj" fmla="val 479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318" y="1961078"/>
            <a:ext cx="121920" cy="3052882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5" name="Text 3"/>
          <p:cNvSpPr/>
          <p:nvPr/>
        </p:nvSpPr>
        <p:spPr>
          <a:xfrm>
            <a:off x="1232535" y="223837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Smarter Decisions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232535" y="2771894"/>
            <a:ext cx="3490317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Leaders can base promotions and rewards on real-time analytics, ensuring fairness and accuracy.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6965" y="1961078"/>
            <a:ext cx="4136350" cy="3052882"/>
          </a:xfrm>
          <a:prstGeom prst="roundRect">
            <a:avLst>
              <a:gd name="adj" fmla="val 479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485" y="1961078"/>
            <a:ext cx="121920" cy="3052882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9" name="Text 7"/>
          <p:cNvSpPr/>
          <p:nvPr/>
        </p:nvSpPr>
        <p:spPr>
          <a:xfrm>
            <a:off x="5615702" y="2238375"/>
            <a:ext cx="315134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Boosted Engagement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615702" y="2771894"/>
            <a:ext cx="3490317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Employees receive clear, ongoing feedback, which drives motivation and continuous improvement.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1961078"/>
            <a:ext cx="4136350" cy="3052882"/>
          </a:xfrm>
          <a:prstGeom prst="roundRect">
            <a:avLst>
              <a:gd name="adj" fmla="val 479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599652" y="1961078"/>
            <a:ext cx="121920" cy="3052882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3" name="Text 11"/>
          <p:cNvSpPr/>
          <p:nvPr/>
        </p:nvSpPr>
        <p:spPr>
          <a:xfrm>
            <a:off x="9998869" y="2238375"/>
            <a:ext cx="3490317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Early Warnings &amp; Recognition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9998869" y="3157418"/>
            <a:ext cx="3490317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Instant alerts help spot and fix issues promptly, while top performers are quickly recognized and rewarded.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863798" y="5260777"/>
            <a:ext cx="6327934" cy="2272546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833318" y="5260777"/>
            <a:ext cx="121920" cy="2272546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7" name="Text 15"/>
          <p:cNvSpPr/>
          <p:nvPr/>
        </p:nvSpPr>
        <p:spPr>
          <a:xfrm>
            <a:off x="1232535" y="553807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Less Manual Work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1232535" y="6071592"/>
            <a:ext cx="5681901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Automated reports replace tedious HR tasks, saving valuable time and reducing human errors.</a:t>
            </a:r>
            <a:endParaRPr lang="en-US" sz="1900" dirty="0"/>
          </a:p>
        </p:txBody>
      </p:sp>
      <p:sp>
        <p:nvSpPr>
          <p:cNvPr id="19" name="Shape 17"/>
          <p:cNvSpPr/>
          <p:nvPr/>
        </p:nvSpPr>
        <p:spPr>
          <a:xfrm>
            <a:off x="7438549" y="5260777"/>
            <a:ext cx="6327934" cy="2272546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408069" y="5260777"/>
            <a:ext cx="121920" cy="2272546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21" name="Text 19"/>
          <p:cNvSpPr/>
          <p:nvPr/>
        </p:nvSpPr>
        <p:spPr>
          <a:xfrm>
            <a:off x="7807285" y="553807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Better Retention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7807285" y="6071592"/>
            <a:ext cx="5681901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At-risk employees are identified early, allowing for personalized support to keep teams engaged and reduce turnover.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88312" y="657939"/>
            <a:ext cx="5453658" cy="681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4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About the Dataset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63429" y="1775936"/>
            <a:ext cx="13103543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Contains 100,000 rows of employee data from a corporate environment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63429" y="2370296"/>
            <a:ext cx="13103543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Captures key metrics across performance, productivity, and demographics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63429" y="2964656"/>
            <a:ext cx="13103543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Data Fields: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63429" y="3755231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Employee_ID: Unique identifier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63429" y="4300418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Department: Area of work (Sales, HR, IT, etc.)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63429" y="4845606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Gender: Male, Female, Other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63429" y="5390793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Age: 22–60 years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63429" y="5935980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Job_Title: Role (Manager, Analyst, Developer, etc.)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63429" y="6481167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Hire_Date: Date of joining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63429" y="7026354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Years_At_Company: Employee tenure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588925" y="3755231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Education_Level: Highest degree attained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588925" y="4300418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Performance_Score: 1 (Low) to 5 (High)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588925" y="4845606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Monthly_Salary: USD, based on role and performance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7588925" y="5390793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Work_Hours_Per_Week: Weekly work hours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7588925" y="5935980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Projects_Handled, Overtime_Hours, Sick_Days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7588925" y="6481167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Remote_Work_Frequency: % of remote work (0% to 100%)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7588925" y="7026354"/>
            <a:ext cx="6285667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Employee_Satisfaction_Score: 1.0 to 5.0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346008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Potential Use Cases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3610928"/>
            <a:ext cx="4136350" cy="2272546"/>
          </a:xfrm>
          <a:prstGeom prst="roundRect">
            <a:avLst>
              <a:gd name="adj" fmla="val 456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095" y="388822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Churn Prediction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141095" y="4421743"/>
            <a:ext cx="358175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Identify trends and early signals of employee resignation.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6965" y="3610928"/>
            <a:ext cx="4136350" cy="2272546"/>
          </a:xfrm>
          <a:prstGeom prst="roundRect">
            <a:avLst>
              <a:gd name="adj" fmla="val 456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24262" y="3888224"/>
            <a:ext cx="3169325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Productivity Analysis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5524262" y="4421743"/>
            <a:ext cx="358175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Assess factors influencing productivity (e.g., remote work, overtime, training).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3610928"/>
            <a:ext cx="4136350" cy="2272546"/>
          </a:xfrm>
          <a:prstGeom prst="roundRect">
            <a:avLst>
              <a:gd name="adj" fmla="val 456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907429" y="3888224"/>
            <a:ext cx="356877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 Evaluation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9907429" y="4421743"/>
            <a:ext cx="358175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Discover relationships between performance scores and variables like salary.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33832" y="665798"/>
            <a:ext cx="8562737" cy="605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Programming Languages and Tools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368" y="1815584"/>
            <a:ext cx="3737729" cy="5608677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183267" y="1815584"/>
            <a:ext cx="8607266" cy="3950256"/>
          </a:xfrm>
          <a:prstGeom prst="roundRect">
            <a:avLst>
              <a:gd name="adj" fmla="val 257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190887" y="1823204"/>
            <a:ext cx="8592026" cy="10806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5432941" y="1976080"/>
            <a:ext cx="3808095" cy="774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Processing, Analysis, and Modeling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9732764" y="1976080"/>
            <a:ext cx="3808095" cy="387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Python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190887" y="2903815"/>
            <a:ext cx="8592026" cy="69318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5432941" y="3056692"/>
            <a:ext cx="3808095" cy="387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Storage and Querying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9732764" y="3056692"/>
            <a:ext cx="3808095" cy="387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SQL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5190887" y="3596997"/>
            <a:ext cx="8592026" cy="10806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5432941" y="3749873"/>
            <a:ext cx="3808095" cy="774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Dashboard and Web App Development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9732764" y="3749873"/>
            <a:ext cx="3808095" cy="774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Python (with Dash, Streamlit, or Flask)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5190887" y="4677608"/>
            <a:ext cx="8592026" cy="10806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5432941" y="4830485"/>
            <a:ext cx="3808095" cy="774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Dashboard and Web App Development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9732764" y="4830485"/>
            <a:ext cx="3808095" cy="387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JavaScript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486614" y="3729157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THANK YOU</a:t>
            </a:r>
            <a:endParaRPr lang="en-US" sz="4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365</Words>
  <Application>Microsoft Office PowerPoint</Application>
  <PresentationFormat>Custom</PresentationFormat>
  <Paragraphs>56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Thanveesh S</cp:lastModifiedBy>
  <cp:revision>2</cp:revision>
  <dcterms:created xsi:type="dcterms:W3CDTF">2025-08-06T09:02:01Z</dcterms:created>
  <dcterms:modified xsi:type="dcterms:W3CDTF">2025-08-06T09:06:07Z</dcterms:modified>
</cp:coreProperties>
</file>